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365" r:id="rId2"/>
    <p:sldId id="414" r:id="rId3"/>
    <p:sldId id="415" r:id="rId4"/>
    <p:sldId id="417" r:id="rId5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onizetti-Don Pasquale" id="{39AB4217-DE46-4C27-8C28-AD2495C85509}">
          <p14:sldIdLst>
            <p14:sldId id="365"/>
            <p14:sldId id="414"/>
            <p14:sldId id="415"/>
            <p14:sldId id="417"/>
          </p14:sldIdLst>
        </p14:section>
        <p14:section name="Default Section" id="{2806D2AC-5B83-CD49-A701-2A5BBFC47D6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92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10/8/23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D6CA236-1CE6-E3F5-663E-1C3011919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08" y="643466"/>
            <a:ext cx="4164372" cy="55710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2">
            <a:extLst>
              <a:ext uri="{FF2B5EF4-FFF2-40B4-BE49-F238E27FC236}">
                <a16:creationId xmlns:a16="http://schemas.microsoft.com/office/drawing/2014/main" id="{73E9944C-1EB6-D49A-B37D-94B74B9AA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6671" y="1367705"/>
            <a:ext cx="5571066" cy="41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86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Gebäude, stehend, Stein enthält.&#10;&#10;Automatisch generierte Beschreibung">
            <a:extLst>
              <a:ext uri="{FF2B5EF4-FFF2-40B4-BE49-F238E27FC236}">
                <a16:creationId xmlns:a16="http://schemas.microsoft.com/office/drawing/2014/main" id="{146110D8-022A-03A3-1B09-9BE1580796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" r="1301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9687BF9-FDE1-6223-912D-78B9147F07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0" r="-2" b="29099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E7C2EB9-45D5-7323-E716-B628E32579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7" r="30607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33645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Person, Personen enthält.&#10;&#10;Automatisch generierte Beschreibung">
            <a:extLst>
              <a:ext uri="{FF2B5EF4-FFF2-40B4-BE49-F238E27FC236}">
                <a16:creationId xmlns:a16="http://schemas.microsoft.com/office/drawing/2014/main" id="{2051EC39-CF86-9C41-5085-0B0ABD1852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" r="2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7" name="Grafik 6" descr="Ein Bild, das drinnen, Balken, Esstisch, mehrere enthält.&#10;&#10;Automatisch generierte Beschreibung">
            <a:extLst>
              <a:ext uri="{FF2B5EF4-FFF2-40B4-BE49-F238E27FC236}">
                <a16:creationId xmlns:a16="http://schemas.microsoft.com/office/drawing/2014/main" id="{3A3866A5-BC1C-A844-E569-7C03E11457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03" r="-2" b="5025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3" name="Grafik 2" descr="Ein Bild, das Gebäude, Person enthält.&#10;&#10;Automatisch generierte Beschreibung">
            <a:extLst>
              <a:ext uri="{FF2B5EF4-FFF2-40B4-BE49-F238E27FC236}">
                <a16:creationId xmlns:a16="http://schemas.microsoft.com/office/drawing/2014/main" id="{6FB92B09-BFD7-DADF-B8C5-6FBC65FBD1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6" r="17987" b="-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25821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C38EAD7A-F67D-5F5C-D1F3-C64D732EC0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51" b="4"/>
          <a:stretch/>
        </p:blipFill>
        <p:spPr>
          <a:xfrm>
            <a:off x="4194167" y="3272588"/>
            <a:ext cx="4960623" cy="3585411"/>
          </a:xfrm>
          <a:prstGeom prst="rect">
            <a:avLst/>
          </a:prstGeom>
        </p:spPr>
      </p:pic>
      <p:pic>
        <p:nvPicPr>
          <p:cNvPr id="5" name="Grafik 4" descr="Ein Bild, das Text, Vorbereiten enthält.&#10;&#10;Automatisch generierte Beschreibung">
            <a:extLst>
              <a:ext uri="{FF2B5EF4-FFF2-40B4-BE49-F238E27FC236}">
                <a16:creationId xmlns:a16="http://schemas.microsoft.com/office/drawing/2014/main" id="{69B581E2-C59E-13DE-9746-918C0B678F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4" r="14888" b="1"/>
          <a:stretch/>
        </p:blipFill>
        <p:spPr>
          <a:xfrm>
            <a:off x="20" y="9"/>
            <a:ext cx="5914909" cy="3895335"/>
          </a:xfrm>
          <a:custGeom>
            <a:avLst/>
            <a:gdLst/>
            <a:ahLst/>
            <a:cxnLst/>
            <a:rect l="l" t="t" r="r" b="b"/>
            <a:pathLst>
              <a:path w="7279913" h="3895335">
                <a:moveTo>
                  <a:pt x="0" y="0"/>
                </a:moveTo>
                <a:lnTo>
                  <a:pt x="7279913" y="0"/>
                </a:lnTo>
                <a:lnTo>
                  <a:pt x="7279913" y="3116976"/>
                </a:lnTo>
                <a:lnTo>
                  <a:pt x="5011287" y="3116976"/>
                </a:lnTo>
                <a:lnTo>
                  <a:pt x="5011287" y="3895335"/>
                </a:lnTo>
                <a:lnTo>
                  <a:pt x="0" y="3895335"/>
                </a:lnTo>
                <a:close/>
              </a:path>
            </a:pathLst>
          </a:custGeom>
        </p:spPr>
      </p:pic>
      <p:pic>
        <p:nvPicPr>
          <p:cNvPr id="2" name="Grafik 1" descr="Ein Bild, das Text enthält.&#10;&#10;Automatisch generierte Beschreibung">
            <a:extLst>
              <a:ext uri="{FF2B5EF4-FFF2-40B4-BE49-F238E27FC236}">
                <a16:creationId xmlns:a16="http://schemas.microsoft.com/office/drawing/2014/main" id="{957C95D7-8B14-7B14-8B36-637C7814B8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" r="39308" b="-3"/>
          <a:stretch/>
        </p:blipFill>
        <p:spPr>
          <a:xfrm>
            <a:off x="6059870" y="-22547"/>
            <a:ext cx="3094920" cy="313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66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0</Words>
  <Application>Microsoft Macintosh PowerPoint</Application>
  <PresentationFormat>A4 Paper (210x297 mm)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169</cp:revision>
  <cp:lastPrinted>2023-06-11T09:33:33Z</cp:lastPrinted>
  <dcterms:created xsi:type="dcterms:W3CDTF">2022-11-07T20:45:57Z</dcterms:created>
  <dcterms:modified xsi:type="dcterms:W3CDTF">2023-10-07T22:01:50Z</dcterms:modified>
</cp:coreProperties>
</file>